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9" r:id="rId2"/>
    <p:sldId id="290" r:id="rId3"/>
    <p:sldId id="306" r:id="rId4"/>
    <p:sldId id="28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Godinho" initials="AG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CAD9"/>
    <a:srgbClr val="003399"/>
    <a:srgbClr val="2F2F2F"/>
    <a:srgbClr val="30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138" autoAdjust="0"/>
    <p:restoredTop sz="94686"/>
  </p:normalViewPr>
  <p:slideViewPr>
    <p:cSldViewPr snapToGrid="0" snapToObjects="1">
      <p:cViewPr varScale="1">
        <p:scale>
          <a:sx n="110" d="100"/>
          <a:sy n="110" d="100"/>
        </p:scale>
        <p:origin x="108" y="5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45" d="100"/>
          <a:sy n="145" d="100"/>
        </p:scale>
        <p:origin x="38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CB0CAB-A528-CD45-8F12-922B94DEC1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7AD8C8-453F-104C-B81F-526301CF40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72EAA-2733-D14F-950A-8F4240385864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EBBD38-63DF-604F-9396-6BB8561251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48731-E0D0-B242-9967-4E9E135D8D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9750F-00B8-E148-9878-D197EE9CB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00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D062E-52F7-A14D-A443-1F3854784447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0EE9E-52B8-AA4F-8DD5-ED0FB4E5C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9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logooutline.eps">
            <a:extLst>
              <a:ext uri="{FF2B5EF4-FFF2-40B4-BE49-F238E27FC236}">
                <a16:creationId xmlns:a16="http://schemas.microsoft.com/office/drawing/2014/main" id="{ED75A508-7D60-F841-B3C4-7CB2A400A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403" y="2169047"/>
            <a:ext cx="2520000" cy="2494674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CB3BCDC0-8C70-417B-A705-ABC62FEDB4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0559" y="145645"/>
            <a:ext cx="1208870" cy="9601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2EC247-A298-46F5-A83C-87DF11C9438F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87" y="145645"/>
            <a:ext cx="1069528" cy="960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5105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592263"/>
            <a:ext cx="5616575" cy="668337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7" y="2427287"/>
            <a:ext cx="5616575" cy="3773488"/>
          </a:xfrm>
        </p:spPr>
        <p:txBody>
          <a:bodyPr/>
          <a:lstStyle>
            <a:lvl1pPr marL="324000" indent="-3240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04966"/>
            <a:ext cx="5616600" cy="655634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27287"/>
            <a:ext cx="5611813" cy="3773488"/>
          </a:xfrm>
        </p:spPr>
        <p:txBody>
          <a:bodyPr/>
          <a:lstStyle>
            <a:lvl1pPr marL="324000" indent="-3240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B511762-E0C9-6C4A-9015-D9D3D4FF9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2689900-D127-9840-8E06-B694B9FE1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B398DFD-572D-D549-8BBF-A86A1DFF0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086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 userDrawn="1">
          <p15:clr>
            <a:srgbClr val="FBAE40"/>
          </p15:clr>
        </p15:guide>
        <p15:guide id="2" orient="horz" pos="152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9" y="373593"/>
            <a:ext cx="5616574" cy="1065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8658"/>
            <a:ext cx="5616575" cy="4602117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lnSpc>
                <a:spcPct val="100000"/>
              </a:lnSpc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588863-2E7B-784C-BD2D-8C3D0E7E1D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67438" y="0"/>
            <a:ext cx="6024562" cy="6207170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81A2-06D5-5F4B-9504-4CD77560E6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37B2A-B53F-3C4D-BD2B-2DAF3F47C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D1311B-199C-CA4B-81C4-F7ADC1D997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71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Picture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9" y="373593"/>
            <a:ext cx="11376024" cy="1065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8658"/>
            <a:ext cx="5616575" cy="4608512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lnSpc>
                <a:spcPct val="100000"/>
              </a:lnSpc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81A2-06D5-5F4B-9504-4CD77560E6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37B2A-B53F-3C4D-BD2B-2DAF3F47C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D1311B-199C-CA4B-81C4-F7ADC1D997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47B07ADD-2F17-5640-985B-72FA646913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67438" y="1592263"/>
            <a:ext cx="5616575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AB41C95B-0CD0-B44F-9130-66CCD53B86B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67438" y="3969703"/>
            <a:ext cx="5616575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2036724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9" y="373593"/>
            <a:ext cx="11376024" cy="1065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8658"/>
            <a:ext cx="3708401" cy="4608512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lnSpc>
                <a:spcPct val="120000"/>
              </a:lnSpc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81A2-06D5-5F4B-9504-4CD77560E6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37B2A-B53F-3C4D-BD2B-2DAF3F47C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D1311B-199C-CA4B-81C4-F7ADC1D997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255B7D9F-7313-2F46-8079-FEA6DAA0CF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75613" y="1592263"/>
            <a:ext cx="3708400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ECDCA30-A5C6-3549-9DAD-01819664F15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24681" y="3969703"/>
            <a:ext cx="3659332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332EED6-F049-354D-90C1-2CDBDFEB153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59263" y="1592263"/>
            <a:ext cx="3659332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A46E76A3-B525-534D-9396-8E4D08F06F6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59263" y="3978015"/>
            <a:ext cx="3659332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3407050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s and 2 Pictu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592263"/>
            <a:ext cx="5616575" cy="668337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04966"/>
            <a:ext cx="5616600" cy="655634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8" y="2420938"/>
            <a:ext cx="5616575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B0609-1753-094D-A27B-B1604B6E44F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80C24-4584-494A-B2E2-7C02911E02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9BEDBAA-E014-4E48-AA09-5D0DC18C0C7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C9037A8-3728-274F-ADAC-4D3957FCBA4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72200" y="2420938"/>
            <a:ext cx="5616575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GB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2845831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592263"/>
            <a:ext cx="3708401" cy="66833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21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75612" y="1604966"/>
            <a:ext cx="3713187" cy="655634"/>
          </a:xfrm>
        </p:spPr>
        <p:txBody>
          <a:bodyPr anchor="t" anchorCtr="0"/>
          <a:lstStyle>
            <a:lvl1pPr marL="0" indent="0">
              <a:spcBef>
                <a:spcPts val="400"/>
              </a:spcBef>
              <a:spcAft>
                <a:spcPts val="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9" y="2420938"/>
            <a:ext cx="3708400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C779F7E-9707-2542-A19F-DD09A53038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5613" y="2416175"/>
            <a:ext cx="3713187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/>
            </a:lvl1pPr>
          </a:lstStyle>
          <a:p>
            <a:r>
              <a:rPr lang="en-US"/>
              <a:t>Drag and Drop picture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6494478-3D3E-894B-9652-AD035750548C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253846" y="1601227"/>
            <a:ext cx="3708401" cy="668337"/>
          </a:xfrm>
        </p:spPr>
        <p:txBody>
          <a:bodyPr anchor="t" anchorCtr="0"/>
          <a:lstStyle>
            <a:lvl1pPr marL="0" indent="0">
              <a:spcBef>
                <a:spcPts val="400"/>
              </a:spcBef>
              <a:spcAft>
                <a:spcPts val="0"/>
              </a:spcAft>
              <a:buNone/>
              <a:defRPr sz="21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CF540559-B2D9-2E46-A3D6-32F0B01F69A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53848" y="2429902"/>
            <a:ext cx="3708400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5D2BF-D955-984C-BC88-5F6A8BCB9E7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C0286-4FA5-DB4D-961C-C9035150A22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3A103EE-A109-9549-821B-7193CDF3E1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35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ictures with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6494478-3D3E-894B-9652-AD035750548C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116386" y="1601376"/>
            <a:ext cx="3960000" cy="1131215"/>
          </a:xfrm>
          <a:solidFill>
            <a:schemeClr val="tx1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CF540559-B2D9-2E46-A3D6-32F0B01F69A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116386" y="2732442"/>
            <a:ext cx="3959225" cy="347729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5D2BF-D955-984C-BC88-5F6A8BCB9E7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C0286-4FA5-DB4D-961C-C9035150A22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3A103EE-A109-9549-821B-7193CDF3E1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0E95B09-A858-4A4A-B159-8C5B917D41E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3275" y="5078524"/>
            <a:ext cx="3960000" cy="1131215"/>
          </a:xfrm>
          <a:solidFill>
            <a:schemeClr val="tx1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2FF76D54-8841-EA4B-B514-DFCE90D05C8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050" y="1601376"/>
            <a:ext cx="3959225" cy="347729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ED6363A-4107-5A4F-9E1E-0E88F802ABE9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8232388" y="5078524"/>
            <a:ext cx="3960000" cy="1131215"/>
          </a:xfrm>
          <a:solidFill>
            <a:schemeClr val="tx1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91039F33-9CD5-004A-9F94-52D16B2EB0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32388" y="1601376"/>
            <a:ext cx="3959225" cy="347729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3550207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orizontal an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12776" y="1592263"/>
            <a:ext cx="11376024" cy="2563906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7AFC8C-E604-7447-B130-D845972B5A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9" y="4294188"/>
            <a:ext cx="3708400" cy="1906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933DD4F-F84F-4A45-A378-099F8963A5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67201" y="4294188"/>
            <a:ext cx="3665537" cy="1906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23D880-B3D6-7548-AFF1-D644AAD7B36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87D45-A6BD-6040-8ECE-F9608F53134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D3D89-638E-6949-858F-F83F83B33D2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A3085A2-8BF3-9742-B023-7524E7B1C8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85668" y="4294188"/>
            <a:ext cx="3703132" cy="1906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5685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orizontal and text in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592263"/>
            <a:ext cx="12192000" cy="2945870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7AFC8C-E604-7447-B130-D845972B5A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9" y="4294188"/>
            <a:ext cx="3708400" cy="1906587"/>
          </a:xfrm>
          <a:solidFill>
            <a:schemeClr val="tx1"/>
          </a:solidFill>
        </p:spPr>
        <p:txBody>
          <a:bodyPr tIns="72000"/>
          <a:lstStyle>
            <a:lvl1pPr algn="ctr">
              <a:defRPr>
                <a:solidFill>
                  <a:schemeClr val="bg2"/>
                </a:solidFill>
              </a:defRPr>
            </a:lvl1pPr>
            <a:lvl2pPr algn="ctr">
              <a:defRPr>
                <a:solidFill>
                  <a:schemeClr val="bg2"/>
                </a:solidFill>
              </a:defRPr>
            </a:lvl2pPr>
            <a:lvl3pPr algn="ctr"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933DD4F-F84F-4A45-A378-099F8963A5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67201" y="4294188"/>
            <a:ext cx="3665537" cy="1906587"/>
          </a:xfrm>
          <a:solidFill>
            <a:schemeClr val="tx1"/>
          </a:solidFill>
        </p:spPr>
        <p:txBody>
          <a:bodyPr tIns="72000"/>
          <a:lstStyle>
            <a:lvl1pPr algn="ctr">
              <a:defRPr>
                <a:solidFill>
                  <a:schemeClr val="bg2"/>
                </a:solidFill>
              </a:defRPr>
            </a:lvl1pPr>
            <a:lvl2pPr algn="ctr">
              <a:defRPr>
                <a:solidFill>
                  <a:schemeClr val="bg2"/>
                </a:solidFill>
              </a:defRPr>
            </a:lvl2pPr>
            <a:lvl3pPr algn="ctr"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23D880-B3D6-7548-AFF1-D644AAD7B36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87D45-A6BD-6040-8ECE-F9608F53134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D3D89-638E-6949-858F-F83F83B33D2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A3085A2-8BF3-9742-B023-7524E7B1C8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85668" y="4294188"/>
            <a:ext cx="3703132" cy="1906587"/>
          </a:xfrm>
          <a:solidFill>
            <a:schemeClr val="tx1"/>
          </a:solidFill>
        </p:spPr>
        <p:txBody>
          <a:bodyPr tIns="72000"/>
          <a:lstStyle>
            <a:lvl1pPr algn="ctr">
              <a:defRPr>
                <a:solidFill>
                  <a:schemeClr val="bg2"/>
                </a:solidFill>
              </a:defRPr>
            </a:lvl1pPr>
            <a:lvl2pPr algn="ctr">
              <a:defRPr>
                <a:solidFill>
                  <a:schemeClr val="bg2"/>
                </a:solidFill>
              </a:defRPr>
            </a:lvl2pPr>
            <a:lvl3pPr algn="ctr"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83906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7" y="1709738"/>
            <a:ext cx="11376025" cy="2852737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4589463"/>
            <a:ext cx="1137602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FFEBF6-CE90-CC4E-8695-4D9E4AF1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6BCDCA-F2B2-9249-AB85-06169E64A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B4A1B0-EF49-4F43-ACA9-49641973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23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1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9B3E2A-0B0F-434E-B8B5-23D05F72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CECA80-B569-3D47-B163-138B2BA81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D8CA65-7C13-A442-AF74-D3BBDBCB2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25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F8F7083-D188-D543-8008-F25F138E9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A980EB7-C2CB-9D4D-8C5E-3EB093178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F74050C-1801-2345-9DC3-F06B163A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7088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63763-5414-8544-AF6D-F8D5C9B1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8A5D0-906E-0046-B0F3-96283308C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B140E-F283-BD43-9D8C-905BDA42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3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059AC4-96B9-704B-82C7-32D5BEFF3254}"/>
              </a:ext>
            </a:extLst>
          </p:cNvPr>
          <p:cNvSpPr txBox="1"/>
          <p:nvPr userDrawn="1"/>
        </p:nvSpPr>
        <p:spPr>
          <a:xfrm>
            <a:off x="407988" y="6196406"/>
            <a:ext cx="11376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fr-CH" dirty="0"/>
              <a:t>https://cern.ch/be-dep-ea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5196E8-CA32-8449-8B2F-F83D475BC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31904" y="2244864"/>
            <a:ext cx="1728192" cy="1728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D4B852-3DEA-496D-8E63-98B1574381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30911" y="159548"/>
            <a:ext cx="748359" cy="74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92F051-A80F-4EE7-A5FB-EF373274F9D1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87" y="145645"/>
            <a:ext cx="1069528" cy="960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587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logooutline.eps">
            <a:extLst>
              <a:ext uri="{FF2B5EF4-FFF2-40B4-BE49-F238E27FC236}">
                <a16:creationId xmlns:a16="http://schemas.microsoft.com/office/drawing/2014/main" id="{ED75A508-7D60-F841-B3C4-7CB2A400A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130" y="710117"/>
            <a:ext cx="1990424" cy="19704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6F8ADC9-30DB-1243-8F69-09A7AAEA84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987" y="3429000"/>
            <a:ext cx="11376025" cy="2153265"/>
          </a:xfrm>
        </p:spPr>
        <p:txBody>
          <a:bodyPr anchor="t" anchorCtr="0"/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6D6D28-7860-E045-9091-E722B9476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5700252"/>
            <a:ext cx="11376026" cy="803787"/>
          </a:xfr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859780D-4C69-49E3-8F6F-D32F7FC652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0559" y="145645"/>
            <a:ext cx="1208870" cy="9601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A88865-637C-4EC1-A9CE-C2EBD4440AF1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87" y="145645"/>
            <a:ext cx="1069528" cy="960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1894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 marL="324000" indent="-324000">
              <a:buFont typeface="Arial" charset="0"/>
              <a:buChar char="•"/>
              <a:tabLst/>
              <a:defRPr sz="1800">
                <a:solidFill>
                  <a:schemeClr val="tx2"/>
                </a:solidFill>
              </a:defRPr>
            </a:lvl2pPr>
            <a:lvl3pPr marL="648000" indent="-324000"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2"/>
                </a:solidFill>
              </a:defRPr>
            </a:lvl3pPr>
            <a:lvl4pPr marL="972000" indent="-324000">
              <a:buSzPct val="100000"/>
              <a:buFont typeface="Arial" charset="0"/>
              <a:buChar char="•"/>
              <a:tabLst/>
              <a:defRPr>
                <a:solidFill>
                  <a:schemeClr val="tx2"/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36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628650" indent="-261938">
              <a:buFont typeface="Arial" panose="020B0604020202020204" pitchFamily="34" charset="0"/>
              <a:buChar char="•"/>
              <a:tabLst/>
              <a:defRPr sz="1800">
                <a:solidFill>
                  <a:schemeClr val="tx2">
                    <a:lumMod val="50000"/>
                  </a:schemeClr>
                </a:solidFill>
              </a:defRPr>
            </a:lvl2pPr>
            <a:lvl3pPr marL="889000" indent="-260350"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209675" indent="-269875">
              <a:buSzPct val="100000"/>
              <a:buFont typeface="Arial" panose="020B0604020202020204" pitchFamily="34" charset="0"/>
              <a:buChar char="•"/>
              <a:tabLst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5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BAAC3B-64E8-6A4D-B184-3057E6D0D0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8" y="1085088"/>
            <a:ext cx="11376025" cy="527913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291332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colour or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0B6E0-915E-6A4B-BE3D-83464DDCC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F185B5-CF74-D44D-A9E3-83166F096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60124-268E-2640-B552-632FCB92FC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D4B92-ED84-1D4C-81AB-7D7F79EF892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BE-EA Section Leader Meeting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1E223B3-FDCC-6949-9C0B-F052B97037C1}"/>
              </a:ext>
            </a:extLst>
          </p:cNvPr>
          <p:cNvCxnSpPr/>
          <p:nvPr userDrawn="1"/>
        </p:nvCxnSpPr>
        <p:spPr>
          <a:xfrm>
            <a:off x="407987" y="6266608"/>
            <a:ext cx="113760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5082788-0C78-F842-A18F-84667EAC7E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7988" y="6364800"/>
            <a:ext cx="4953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55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1A8103C-80BA-7941-AEF5-FB81302B57A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29980"/>
            <a:ext cx="12192000" cy="6382012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5612" y="-48846"/>
            <a:ext cx="4116387" cy="6400878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>
              <a:defRPr sz="2800">
                <a:solidFill>
                  <a:schemeClr val="bg1"/>
                </a:solidFill>
              </a:defRPr>
            </a:lvl1pPr>
            <a:lvl2pPr marL="324000" indent="-324000">
              <a:buFont typeface="Arial" charset="0"/>
              <a:buChar char="•"/>
              <a:tabLst/>
              <a:defRPr sz="2100">
                <a:solidFill>
                  <a:schemeClr val="bg1"/>
                </a:solidFill>
              </a:defRPr>
            </a:lvl2pPr>
            <a:lvl3pPr marL="648000" indent="-324000"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3pPr>
            <a:lvl4pPr marL="972000" indent="-324000">
              <a:buSzPct val="100000"/>
              <a:buFont typeface="Arial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805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078991"/>
            <a:ext cx="5616575" cy="52608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078992"/>
            <a:ext cx="5611813" cy="52608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3A8A69A-7619-C44B-A930-6AC38A3F8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55D6E3-4871-704B-B795-99BD30EAB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BE-EA Section Leader Meeting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EE4B464-E744-A34F-B223-6B554979B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222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6" y="242148"/>
            <a:ext cx="11376025" cy="7008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1071670"/>
            <a:ext cx="11376024" cy="5304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26674" y="6505034"/>
            <a:ext cx="789714" cy="2384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07546" y="6510533"/>
            <a:ext cx="681254" cy="2384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AB22024-69B4-1F4F-8860-CB954517F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59262" y="6510533"/>
            <a:ext cx="6572221" cy="2384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BE-EA Section Leader Meeting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9C6532-AEDE-354E-83AD-7F67D706DF38}"/>
              </a:ext>
            </a:extLst>
          </p:cNvPr>
          <p:cNvCxnSpPr/>
          <p:nvPr userDrawn="1"/>
        </p:nvCxnSpPr>
        <p:spPr>
          <a:xfrm>
            <a:off x="407987" y="6376336"/>
            <a:ext cx="1137602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picture containing venn diagram&#10;&#10;Description automatically generated">
            <a:extLst>
              <a:ext uri="{FF2B5EF4-FFF2-40B4-BE49-F238E27FC236}">
                <a16:creationId xmlns:a16="http://schemas.microsoft.com/office/drawing/2014/main" id="{601E8028-4D05-4287-A43C-BB893015EDDE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959819" y="6407272"/>
            <a:ext cx="495301" cy="3933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6F4BE4-5FA0-42F3-8258-5F7045B6E3FF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417195" y="6403772"/>
            <a:ext cx="396892" cy="3968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AD8E53-18E7-49F4-9C60-8DE0F304A426}"/>
              </a:ext>
            </a:extLst>
          </p:cNvPr>
          <p:cNvPicPr/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8" y="6396375"/>
            <a:ext cx="404289" cy="4042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ADEF83-BE9C-4BC5-BB41-4D8B91E61155}"/>
              </a:ext>
            </a:extLst>
          </p:cNvPr>
          <p:cNvCxnSpPr/>
          <p:nvPr userDrawn="1"/>
        </p:nvCxnSpPr>
        <p:spPr>
          <a:xfrm>
            <a:off x="412775" y="955085"/>
            <a:ext cx="1137602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86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49" r:id="rId2"/>
    <p:sldLayoutId id="2147483662" r:id="rId3"/>
    <p:sldLayoutId id="2147483650" r:id="rId4"/>
    <p:sldLayoutId id="2147483665" r:id="rId5"/>
    <p:sldLayoutId id="2147483668" r:id="rId6"/>
    <p:sldLayoutId id="2147483677" r:id="rId7"/>
    <p:sldLayoutId id="2147483674" r:id="rId8"/>
    <p:sldLayoutId id="2147483652" r:id="rId9"/>
    <p:sldLayoutId id="2147483653" r:id="rId10"/>
    <p:sldLayoutId id="2147483661" r:id="rId11"/>
    <p:sldLayoutId id="2147483666" r:id="rId12"/>
    <p:sldLayoutId id="2147483667" r:id="rId13"/>
    <p:sldLayoutId id="2147483658" r:id="rId14"/>
    <p:sldLayoutId id="2147483659" r:id="rId15"/>
    <p:sldLayoutId id="2147483673" r:id="rId16"/>
    <p:sldLayoutId id="2147483660" r:id="rId17"/>
    <p:sldLayoutId id="2147483671" r:id="rId18"/>
    <p:sldLayoutId id="2147483651" r:id="rId19"/>
    <p:sldLayoutId id="2147483654" r:id="rId20"/>
    <p:sldLayoutId id="2147483669" r:id="rId21"/>
    <p:sldLayoutId id="2147483655" r:id="rId2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800"/>
        </a:spcBef>
        <a:spcAft>
          <a:spcPts val="400"/>
        </a:spcAft>
        <a:buFont typeface="Arial"/>
        <a:buNone/>
        <a:tabLst/>
        <a:defRPr sz="2100" b="1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32385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charset="0"/>
        <a:buChar char="•"/>
        <a:tabLst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64800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tabLst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97200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tabLst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23" userDrawn="1">
          <p15:clr>
            <a:srgbClr val="F26B43"/>
          </p15:clr>
        </p15:guide>
        <p15:guide id="4" pos="257" userDrawn="1">
          <p15:clr>
            <a:srgbClr val="F26B43"/>
          </p15:clr>
        </p15:guide>
        <p15:guide id="6" pos="3795" userDrawn="1">
          <p15:clr>
            <a:srgbClr val="F26B43"/>
          </p15:clr>
        </p15:guide>
        <p15:guide id="7" pos="3885" userDrawn="1">
          <p15:clr>
            <a:srgbClr val="F26B43"/>
          </p15:clr>
        </p15:guide>
        <p15:guide id="8" pos="5087" userDrawn="1">
          <p15:clr>
            <a:srgbClr val="F26B43"/>
          </p15:clr>
        </p15:guide>
        <p15:guide id="9" pos="4997" userDrawn="1">
          <p15:clr>
            <a:srgbClr val="F26B43"/>
          </p15:clr>
        </p15:guide>
        <p15:guide id="10" pos="2683" userDrawn="1">
          <p15:clr>
            <a:srgbClr val="F26B43"/>
          </p15:clr>
        </p15:guide>
        <p15:guide id="11" pos="2593" userDrawn="1">
          <p15:clr>
            <a:srgbClr val="F26B43"/>
          </p15:clr>
        </p15:guide>
        <p15:guide id="12" orient="horz" pos="3906" userDrawn="1">
          <p15:clr>
            <a:srgbClr val="F26B43"/>
          </p15:clr>
        </p15:guide>
        <p15:guide id="13" orient="horz" pos="2409" userDrawn="1">
          <p15:clr>
            <a:srgbClr val="F26B43"/>
          </p15:clr>
        </p15:guide>
        <p15:guide id="14" orient="horz" pos="913" userDrawn="1">
          <p15:clr>
            <a:srgbClr val="F26B43"/>
          </p15:clr>
        </p15:guide>
        <p15:guide id="15" orient="horz" pos="1003" userDrawn="1">
          <p15:clr>
            <a:srgbClr val="F26B43"/>
          </p15:clr>
        </p15:guide>
        <p15:guide id="16" orient="horz" pos="2500" userDrawn="1">
          <p15:clr>
            <a:srgbClr val="F26B43"/>
          </p15:clr>
        </p15:guide>
        <p15:guide id="17" pos="6312" userDrawn="1">
          <p15:clr>
            <a:srgbClr val="F26B43"/>
          </p15:clr>
        </p15:guide>
        <p15:guide id="18" pos="622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E51C5-3272-6249-822A-715EFFE0DF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abc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XX</a:t>
            </a:r>
            <a:r>
              <a:rPr lang="en-US" baseline="30000" dirty="0" err="1">
                <a:solidFill>
                  <a:schemeClr val="bg1">
                    <a:lumMod val="75000"/>
                  </a:schemeClr>
                </a:solidFill>
              </a:rPr>
              <a:t>th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202x</a:t>
            </a:r>
            <a:br>
              <a:rPr lang="en-US" dirty="0"/>
            </a:br>
            <a:r>
              <a:rPr lang="en-US" dirty="0"/>
              <a:t>BE-EA 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999459-0238-C64F-8F4D-7EA3594535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5049982"/>
            <a:ext cx="11376026" cy="1454057"/>
          </a:xfrm>
        </p:spPr>
        <p:txBody>
          <a:bodyPr/>
          <a:lstStyle/>
          <a:p>
            <a:pPr algn="l"/>
            <a:r>
              <a:rPr lang="en-US" sz="1800" dirty="0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215994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2C2518-8126-426E-A859-C9616918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942973"/>
            <a:ext cx="11784011" cy="52766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 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C1490B-1BC1-4F75-9A73-32DDD8549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Few (Quick) Follow-ups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CB7C3-B0B0-44AA-9013-33D4A995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200"/>
              <a:t>DATE</a:t>
            </a:r>
            <a:endParaRPr lang="en-US" sz="1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7E928-31C1-47AB-A853-A9A8FE830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746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BF76E6-BA13-4A98-A927-40FAAB925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200"/>
              <a:t>DATE</a:t>
            </a:r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1E1A9-02A1-42E4-AA69-80BC59CE5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54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2636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ERN">
      <a:dk1>
        <a:srgbClr val="0033A0"/>
      </a:dk1>
      <a:lt1>
        <a:srgbClr val="FFFFFF"/>
      </a:lt1>
      <a:dk2>
        <a:srgbClr val="2F2F2F"/>
      </a:dk2>
      <a:lt2>
        <a:srgbClr val="F8F8F8"/>
      </a:lt2>
      <a:accent1>
        <a:srgbClr val="0033A0"/>
      </a:accent1>
      <a:accent2>
        <a:srgbClr val="61C4D3"/>
      </a:accent2>
      <a:accent3>
        <a:srgbClr val="E15E32"/>
      </a:accent3>
      <a:accent4>
        <a:srgbClr val="BEBECB"/>
      </a:accent4>
      <a:accent5>
        <a:srgbClr val="6E2466"/>
      </a:accent5>
      <a:accent6>
        <a:srgbClr val="1C446A"/>
      </a:accent6>
      <a:hlink>
        <a:srgbClr val="6D2466"/>
      </a:hlink>
      <a:folHlink>
        <a:srgbClr val="61C4D3"/>
      </a:folHlink>
    </a:clrScheme>
    <a:fontScheme name="CER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Welcome to BE - Jan 2021 - template" id="{D7F86FE6-13B5-1742-902D-E033CFAF905E}" vid="{4FADA346-18AE-D546-9D9D-50DAEB7467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BE_Dep_Meeting_21_Jan20</Template>
  <TotalTime>1218</TotalTime>
  <Words>18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abc XXth 202x BE-EA  Meeting</vt:lpstr>
      <vt:lpstr>Few (Quick) Follow-ups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new-look BEAMS (BE) Department</dc:title>
  <dc:creator>Markus Brugger</dc:creator>
  <cp:lastModifiedBy>Angelique Foussat</cp:lastModifiedBy>
  <cp:revision>234</cp:revision>
  <cp:lastPrinted>2020-01-30T13:49:18Z</cp:lastPrinted>
  <dcterms:created xsi:type="dcterms:W3CDTF">2021-01-11T13:55:30Z</dcterms:created>
  <dcterms:modified xsi:type="dcterms:W3CDTF">2021-02-08T15:45:20Z</dcterms:modified>
</cp:coreProperties>
</file>